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14"/>
  </p:notesMasterIdLst>
  <p:handoutMasterIdLst>
    <p:handoutMasterId r:id="rId15"/>
  </p:handoutMasterIdLst>
  <p:sldIdLst>
    <p:sldId id="291" r:id="rId8"/>
    <p:sldId id="326" r:id="rId9"/>
    <p:sldId id="328" r:id="rId10"/>
    <p:sldId id="327" r:id="rId11"/>
    <p:sldId id="329" r:id="rId12"/>
    <p:sldId id="330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26"/>
            <p14:sldId id="328"/>
            <p14:sldId id="327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2023/07/14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  <a:p>
            <a:r>
              <a:rPr lang="pt-BR" sz="1600" dirty="0"/>
              <a:t>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dirty="0"/>
              <a:t>Arrow functions; Templates literals;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Objetos;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 de e</a:t>
            </a:r>
            <a:r>
              <a:rPr lang="pt-BR" sz="1600" dirty="0"/>
              <a:t>lementos;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1086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/>
              <a:t>Default Params</a:t>
            </a:r>
            <a:endParaRPr lang="pt-BR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84EBA-A477-4D75-EA37-1EF8D983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1"/>
            <a:ext cx="1405479" cy="15917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5C228D-7488-6068-C37B-9BDE0D55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96" y="857711"/>
            <a:ext cx="1405479" cy="1591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A41803-01BB-C622-ED9F-A3168654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11" y="878375"/>
            <a:ext cx="1405479" cy="15917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67DBE4E-7E96-B718-F2F9-EB86AA39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74" y="908466"/>
            <a:ext cx="1405479" cy="1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4441372"/>
            <a:ext cx="8998095" cy="1938928"/>
          </a:xfrm>
        </p:spPr>
        <p:txBody>
          <a:bodyPr/>
          <a:lstStyle/>
          <a:p>
            <a:r>
              <a:rPr lang="en-US" dirty="0"/>
              <a:t>DOM on-event handlers</a:t>
            </a:r>
            <a:br>
              <a:rPr lang="en-US" dirty="0"/>
            </a:br>
            <a:r>
              <a:rPr lang="en-US" dirty="0"/>
              <a:t>Inline event handlers</a:t>
            </a:r>
          </a:p>
        </p:txBody>
      </p:sp>
    </p:spTree>
    <p:extLst>
      <p:ext uri="{BB962C8B-B14F-4D97-AF65-F5344CB8AC3E}">
        <p14:creationId xmlns:p14="http://schemas.microsoft.com/office/powerpoint/2010/main" val="30175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0BF62-F41F-3082-A503-249682A0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11" y="5103223"/>
            <a:ext cx="11985135" cy="1042817"/>
          </a:xfrm>
        </p:spPr>
        <p:txBody>
          <a:bodyPr/>
          <a:lstStyle/>
          <a:p>
            <a:r>
              <a:rPr lang="en-US" sz="4600" dirty="0" err="1"/>
              <a:t>addEventListener</a:t>
            </a:r>
            <a:r>
              <a:rPr lang="en-US" sz="4600" dirty="0"/>
              <a:t>(</a:t>
            </a:r>
            <a:r>
              <a:rPr lang="en-US" sz="4600" dirty="0" err="1"/>
              <a:t>tipoEvento</a:t>
            </a:r>
            <a:r>
              <a:rPr lang="en-US" sz="4600" dirty="0"/>
              <a:t>, </a:t>
            </a:r>
            <a:r>
              <a:rPr lang="en-US" sz="4600" dirty="0" err="1"/>
              <a:t>função</a:t>
            </a:r>
            <a:r>
              <a:rPr lang="en-US" sz="4600" dirty="0"/>
              <a:t>)</a:t>
            </a:r>
            <a:endParaRPr lang="pt-BR" sz="4600" dirty="0"/>
          </a:p>
        </p:txBody>
      </p:sp>
    </p:spTree>
    <p:extLst>
      <p:ext uri="{BB962C8B-B14F-4D97-AF65-F5344CB8AC3E}">
        <p14:creationId xmlns:p14="http://schemas.microsoft.com/office/powerpoint/2010/main" val="90792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6D076735-B48A-600C-3D07-46F47E39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TIPOS DE EVENTOS</a:t>
            </a:r>
            <a:endParaRPr lang="pt-BR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F0D0FDB-EE36-B7E2-A855-634A9E463A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4387" y="1729128"/>
            <a:ext cx="11201588" cy="440943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CLICK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DBLCLICK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SCROLL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KEYDONW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MOUSELEAVE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MOUSEOVER</a:t>
            </a:r>
          </a:p>
        </p:txBody>
      </p:sp>
    </p:spTree>
    <p:extLst>
      <p:ext uri="{BB962C8B-B14F-4D97-AF65-F5344CB8AC3E}">
        <p14:creationId xmlns:p14="http://schemas.microsoft.com/office/powerpoint/2010/main" val="337530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47085F-9CD8-2E7C-E896-2FA636CA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9" y="5085805"/>
            <a:ext cx="6795051" cy="1138612"/>
          </a:xfrm>
        </p:spPr>
        <p:txBody>
          <a:bodyPr/>
          <a:lstStyle/>
          <a:p>
            <a:r>
              <a:rPr lang="en-US" dirty="0"/>
              <a:t>Web storage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72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BD1095-3073-56FA-DC71-C49E3C54D92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45842947"/>
              </p:ext>
            </p:extLst>
          </p:nvPr>
        </p:nvGraphicFramePr>
        <p:xfrm>
          <a:off x="457887" y="1349829"/>
          <a:ext cx="11020009" cy="4197532"/>
        </p:xfrm>
        <a:graphic>
          <a:graphicData uri="http://schemas.openxmlformats.org/drawingml/2006/table">
            <a:tbl>
              <a:tblPr/>
              <a:tblGrid>
                <a:gridCol w="5977747">
                  <a:extLst>
                    <a:ext uri="{9D8B030D-6E8A-4147-A177-3AD203B41FA5}">
                      <a16:colId xmlns:a16="http://schemas.microsoft.com/office/drawing/2014/main" val="772727703"/>
                    </a:ext>
                  </a:extLst>
                </a:gridCol>
                <a:gridCol w="2542903">
                  <a:extLst>
                    <a:ext uri="{9D8B030D-6E8A-4147-A177-3AD203B41FA5}">
                      <a16:colId xmlns:a16="http://schemas.microsoft.com/office/drawing/2014/main" val="634893889"/>
                    </a:ext>
                  </a:extLst>
                </a:gridCol>
                <a:gridCol w="2499359">
                  <a:extLst>
                    <a:ext uri="{9D8B030D-6E8A-4147-A177-3AD203B41FA5}">
                      <a16:colId xmlns:a16="http://schemas.microsoft.com/office/drawing/2014/main" val="3005599716"/>
                    </a:ext>
                  </a:extLst>
                </a:gridCol>
              </a:tblGrid>
              <a:tr h="912506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Armazenamento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7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localStorage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087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7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83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sessionStorage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04738"/>
                  </a:ext>
                </a:extLst>
              </a:tr>
              <a:tr h="164251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effectLst/>
                        </a:rPr>
                        <a:t>Os dados são armazenados ao fechar uma janela/aba?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3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83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83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8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84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291629"/>
                  </a:ext>
                </a:extLst>
              </a:tr>
              <a:tr h="1642513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Todas as janelas/abas abertas podem acessar os dados?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8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86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88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8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88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852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9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794631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3075</TotalTime>
  <Words>148</Words>
  <Application>Microsoft Office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Segoe UI</vt:lpstr>
      <vt:lpstr>Segoe UI Black</vt:lpstr>
      <vt:lpstr>Segoe UI Light</vt:lpstr>
      <vt:lpstr>Segoe UI Semibold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DOM on-event handlers Inline event handlers</vt:lpstr>
      <vt:lpstr>addEventListener(tipoEvento, função)</vt:lpstr>
      <vt:lpstr>TIPOS DE EVENTOS</vt:lpstr>
      <vt:lpstr>Web storage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14</cp:revision>
  <dcterms:created xsi:type="dcterms:W3CDTF">2023-01-15T19:55:44Z</dcterms:created>
  <dcterms:modified xsi:type="dcterms:W3CDTF">2023-07-14T20:45:55Z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